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7"/>
  </p:notesMasterIdLst>
  <p:sldIdLst>
    <p:sldId id="257" r:id="rId4"/>
    <p:sldId id="556" r:id="rId5"/>
    <p:sldId id="547" r:id="rId6"/>
    <p:sldId id="501" r:id="rId7"/>
    <p:sldId id="553" r:id="rId8"/>
    <p:sldId id="504" r:id="rId9"/>
    <p:sldId id="508" r:id="rId10"/>
    <p:sldId id="554" r:id="rId11"/>
    <p:sldId id="510" r:id="rId12"/>
    <p:sldId id="519" r:id="rId13"/>
    <p:sldId id="521" r:id="rId14"/>
    <p:sldId id="520" r:id="rId15"/>
    <p:sldId id="522" r:id="rId16"/>
    <p:sldId id="541" r:id="rId17"/>
    <p:sldId id="543" r:id="rId18"/>
    <p:sldId id="542" r:id="rId19"/>
    <p:sldId id="544" r:id="rId20"/>
    <p:sldId id="523" r:id="rId21"/>
    <p:sldId id="534" r:id="rId22"/>
    <p:sldId id="512" r:id="rId23"/>
    <p:sldId id="545" r:id="rId24"/>
    <p:sldId id="557" r:id="rId25"/>
    <p:sldId id="535" r:id="rId26"/>
    <p:sldId id="530" r:id="rId27"/>
    <p:sldId id="558" r:id="rId28"/>
    <p:sldId id="531" r:id="rId29"/>
    <p:sldId id="518" r:id="rId30"/>
    <p:sldId id="536" r:id="rId31"/>
    <p:sldId id="549" r:id="rId32"/>
    <p:sldId id="551" r:id="rId33"/>
    <p:sldId id="495" r:id="rId34"/>
    <p:sldId id="555" r:id="rId35"/>
    <p:sldId id="26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Segoe UI Light" panose="020B0502040204020203" pitchFamily="34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B2FB6-4DE3-41D0-98B5-AF6017C7DD3C}">
          <p14:sldIdLst>
            <p14:sldId id="257"/>
          </p14:sldIdLst>
        </p14:section>
        <p14:section name="Summary Section" id="{B1EBB650-7C00-4964-B6F8-ED17780537C3}">
          <p14:sldIdLst>
            <p14:sldId id="556"/>
          </p14:sldIdLst>
        </p14:section>
        <p14:section name="Dump" id="{9875F5EE-0D31-4C84-AAF7-AAEECC493203}">
          <p14:sldIdLst>
            <p14:sldId id="547"/>
            <p14:sldId id="501"/>
            <p14:sldId id="553"/>
            <p14:sldId id="504"/>
            <p14:sldId id="508"/>
            <p14:sldId id="554"/>
            <p14:sldId id="510"/>
            <p14:sldId id="519"/>
            <p14:sldId id="521"/>
            <p14:sldId id="520"/>
            <p14:sldId id="522"/>
            <p14:sldId id="541"/>
            <p14:sldId id="543"/>
            <p14:sldId id="542"/>
            <p14:sldId id="544"/>
            <p14:sldId id="523"/>
          </p14:sldIdLst>
        </p14:section>
        <p14:section name="WinDbg" id="{F5455F45-5CCC-48E3-BE84-D4B550E1CD5C}">
          <p14:sldIdLst>
            <p14:sldId id="534"/>
            <p14:sldId id="512"/>
            <p14:sldId id="545"/>
            <p14:sldId id="557"/>
          </p14:sldIdLst>
        </p14:section>
        <p14:section name="Símbolos" id="{CB8BEEB2-9FFA-44C3-9BE1-9B866BE8AFE9}">
          <p14:sldIdLst>
            <p14:sldId id="535"/>
            <p14:sldId id="530"/>
            <p14:sldId id="558"/>
            <p14:sldId id="531"/>
            <p14:sldId id="518"/>
          </p14:sldIdLst>
        </p14:section>
        <p14:section name="Demos" id="{1D3EA6EF-1170-4F33-A611-082A86DC4B6D}">
          <p14:sldIdLst>
            <p14:sldId id="536"/>
            <p14:sldId id="549"/>
            <p14:sldId id="551"/>
          </p14:sldIdLst>
        </p14:section>
        <p14:section name="Conclusão" id="{926BC9C9-D48A-4D45-B23C-6C045CAD44CA}">
          <p14:sldIdLst>
            <p14:sldId id="495"/>
            <p14:sldId id="55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6901E-FBA4-4C65-B313-7DFE2962C169}" v="1" dt="2020-11-12T01:39:38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71834" autoAdjust="0"/>
  </p:normalViewPr>
  <p:slideViewPr>
    <p:cSldViewPr snapToGrid="0">
      <p:cViewPr varScale="1">
        <p:scale>
          <a:sx n="95" d="100"/>
          <a:sy n="95" d="100"/>
        </p:scale>
        <p:origin x="1793" y="38"/>
      </p:cViewPr>
      <p:guideLst/>
    </p:cSldViewPr>
  </p:slideViewPr>
  <p:outlineViewPr>
    <p:cViewPr>
      <p:scale>
        <a:sx n="33" d="100"/>
        <a:sy n="33" d="100"/>
      </p:scale>
      <p:origin x="0" y="-1761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Bassi" userId="0bc18255a2ec8fd0" providerId="LiveId" clId="{0D76901E-FBA4-4C65-B313-7DFE2962C169}"/>
    <pc:docChg chg="undo custSel delSld modSld sldOrd delSection modSection">
      <pc:chgData name="Giovanni Bassi" userId="0bc18255a2ec8fd0" providerId="LiveId" clId="{0D76901E-FBA4-4C65-B313-7DFE2962C169}" dt="2020-11-16T19:55:29.125" v="261" actId="17851"/>
      <pc:docMkLst>
        <pc:docMk/>
      </pc:docMkLst>
      <pc:sldChg chg="addSp modSp mod">
        <pc:chgData name="Giovanni Bassi" userId="0bc18255a2ec8fd0" providerId="LiveId" clId="{0D76901E-FBA4-4C65-B313-7DFE2962C169}" dt="2020-11-12T00:39:28.877" v="3" actId="1076"/>
        <pc:sldMkLst>
          <pc:docMk/>
          <pc:sldMk cId="1138217056" sldId="263"/>
        </pc:sldMkLst>
        <pc:spChg chg="add mod">
          <ac:chgData name="Giovanni Bassi" userId="0bc18255a2ec8fd0" providerId="LiveId" clId="{0D76901E-FBA4-4C65-B313-7DFE2962C169}" dt="2020-11-12T00:39:28.877" v="3" actId="1076"/>
          <ac:spMkLst>
            <pc:docMk/>
            <pc:sldMk cId="1138217056" sldId="263"/>
            <ac:spMk id="6" creationId="{A1329FE1-7205-4B2A-8A61-5357D762D302}"/>
          </ac:spMkLst>
        </pc:spChg>
        <pc:picChg chg="add mod">
          <ac:chgData name="Giovanni Bassi" userId="0bc18255a2ec8fd0" providerId="LiveId" clId="{0D76901E-FBA4-4C65-B313-7DFE2962C169}" dt="2020-11-12T00:39:28.877" v="3" actId="1076"/>
          <ac:picMkLst>
            <pc:docMk/>
            <pc:sldMk cId="1138217056" sldId="263"/>
            <ac:picMk id="8" creationId="{7A2227EF-70B3-46B5-AD28-A1EE40370753}"/>
          </ac:picMkLst>
        </pc:picChg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1281430713" sldId="264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2700942184" sldId="265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714984656" sldId="266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2762594509" sldId="267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1716267179" sldId="268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767973781" sldId="269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1795166905" sldId="270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1552505949" sldId="271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3387637562" sldId="272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2402201920" sldId="273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2191142605" sldId="275"/>
        </pc:sldMkLst>
      </pc:sldChg>
      <pc:sldChg chg="del">
        <pc:chgData name="Giovanni Bassi" userId="0bc18255a2ec8fd0" providerId="LiveId" clId="{0D76901E-FBA4-4C65-B313-7DFE2962C169}" dt="2020-11-16T19:54:34.534" v="247" actId="47"/>
        <pc:sldMkLst>
          <pc:docMk/>
          <pc:sldMk cId="650461553" sldId="276"/>
        </pc:sldMkLst>
      </pc:sldChg>
      <pc:sldChg chg="modSp mod">
        <pc:chgData name="Giovanni Bassi" userId="0bc18255a2ec8fd0" providerId="LiveId" clId="{0D76901E-FBA4-4C65-B313-7DFE2962C169}" dt="2020-11-12T01:39:43.235" v="234" actId="6549"/>
        <pc:sldMkLst>
          <pc:docMk/>
          <pc:sldMk cId="1758711178" sldId="495"/>
        </pc:sldMkLst>
        <pc:spChg chg="mod">
          <ac:chgData name="Giovanni Bassi" userId="0bc18255a2ec8fd0" providerId="LiveId" clId="{0D76901E-FBA4-4C65-B313-7DFE2962C169}" dt="2020-11-12T01:39:43.235" v="234" actId="6549"/>
          <ac:spMkLst>
            <pc:docMk/>
            <pc:sldMk cId="1758711178" sldId="495"/>
            <ac:spMk id="4" creationId="{31F770FB-2F55-4662-AF3B-511A384E82B7}"/>
          </ac:spMkLst>
        </pc:spChg>
      </pc:sldChg>
      <pc:sldChg chg="modSp mod">
        <pc:chgData name="Giovanni Bassi" userId="0bc18255a2ec8fd0" providerId="LiveId" clId="{0D76901E-FBA4-4C65-B313-7DFE2962C169}" dt="2020-11-12T00:40:49.011" v="49" actId="6549"/>
        <pc:sldMkLst>
          <pc:docMk/>
          <pc:sldMk cId="2725489041" sldId="510"/>
        </pc:sldMkLst>
        <pc:spChg chg="mod">
          <ac:chgData name="Giovanni Bassi" userId="0bc18255a2ec8fd0" providerId="LiveId" clId="{0D76901E-FBA4-4C65-B313-7DFE2962C169}" dt="2020-11-12T00:40:49.011" v="49" actId="6549"/>
          <ac:spMkLst>
            <pc:docMk/>
            <pc:sldMk cId="2725489041" sldId="510"/>
            <ac:spMk id="2" creationId="{00000000-0000-0000-0000-000000000000}"/>
          </ac:spMkLst>
        </pc:spChg>
        <pc:spChg chg="mod">
          <ac:chgData name="Giovanni Bassi" userId="0bc18255a2ec8fd0" providerId="LiveId" clId="{0D76901E-FBA4-4C65-B313-7DFE2962C169}" dt="2020-11-12T00:40:39.757" v="48" actId="20577"/>
          <ac:spMkLst>
            <pc:docMk/>
            <pc:sldMk cId="2725489041" sldId="510"/>
            <ac:spMk id="4" creationId="{31F770FB-2F55-4662-AF3B-511A384E82B7}"/>
          </ac:spMkLst>
        </pc:spChg>
      </pc:sldChg>
      <pc:sldChg chg="modSp del mod modShow">
        <pc:chgData name="Giovanni Bassi" userId="0bc18255a2ec8fd0" providerId="LiveId" clId="{0D76901E-FBA4-4C65-B313-7DFE2962C169}" dt="2020-11-16T19:55:05.164" v="260" actId="47"/>
        <pc:sldMkLst>
          <pc:docMk/>
          <pc:sldMk cId="1320960970" sldId="511"/>
        </pc:sldMkLst>
        <pc:spChg chg="mod">
          <ac:chgData name="Giovanni Bassi" userId="0bc18255a2ec8fd0" providerId="LiveId" clId="{0D76901E-FBA4-4C65-B313-7DFE2962C169}" dt="2020-11-12T00:41:13.694" v="56" actId="14100"/>
          <ac:spMkLst>
            <pc:docMk/>
            <pc:sldMk cId="1320960970" sldId="511"/>
            <ac:spMk id="2" creationId="{00000000-0000-0000-0000-000000000000}"/>
          </ac:spMkLst>
        </pc:spChg>
      </pc:sldChg>
      <pc:sldChg chg="modSp mod">
        <pc:chgData name="Giovanni Bassi" userId="0bc18255a2ec8fd0" providerId="LiveId" clId="{0D76901E-FBA4-4C65-B313-7DFE2962C169}" dt="2020-11-12T00:43:46.317" v="77" actId="20577"/>
        <pc:sldMkLst>
          <pc:docMk/>
          <pc:sldMk cId="217526391" sldId="518"/>
        </pc:sldMkLst>
        <pc:spChg chg="mod">
          <ac:chgData name="Giovanni Bassi" userId="0bc18255a2ec8fd0" providerId="LiveId" clId="{0D76901E-FBA4-4C65-B313-7DFE2962C169}" dt="2020-11-12T00:43:46.317" v="77" actId="20577"/>
          <ac:spMkLst>
            <pc:docMk/>
            <pc:sldMk cId="217526391" sldId="518"/>
            <ac:spMk id="4" creationId="{31F770FB-2F55-4662-AF3B-511A384E82B7}"/>
          </ac:spMkLst>
        </pc:spChg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2027851274" sldId="519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3005635729" sldId="520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596232339" sldId="521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798332462" sldId="522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4244233140" sldId="523"/>
        </pc:sldMkLst>
      </pc:sldChg>
      <pc:sldChg chg="del mod ord modShow">
        <pc:chgData name="Giovanni Bassi" userId="0bc18255a2ec8fd0" providerId="LiveId" clId="{0D76901E-FBA4-4C65-B313-7DFE2962C169}" dt="2020-11-16T19:55:01.568" v="259" actId="47"/>
        <pc:sldMkLst>
          <pc:docMk/>
          <pc:sldMk cId="2247466568" sldId="524"/>
        </pc:sldMkLst>
      </pc:sldChg>
      <pc:sldChg chg="del mod ord modShow">
        <pc:chgData name="Giovanni Bassi" userId="0bc18255a2ec8fd0" providerId="LiveId" clId="{0D76901E-FBA4-4C65-B313-7DFE2962C169}" dt="2020-11-16T19:55:00.627" v="258" actId="47"/>
        <pc:sldMkLst>
          <pc:docMk/>
          <pc:sldMk cId="4015125815" sldId="525"/>
        </pc:sldMkLst>
      </pc:sldChg>
      <pc:sldChg chg="modSp del mod modShow">
        <pc:chgData name="Giovanni Bassi" userId="0bc18255a2ec8fd0" providerId="LiveId" clId="{0D76901E-FBA4-4C65-B313-7DFE2962C169}" dt="2020-11-16T19:54:52.209" v="254" actId="47"/>
        <pc:sldMkLst>
          <pc:docMk/>
          <pc:sldMk cId="2522476266" sldId="526"/>
        </pc:sldMkLst>
        <pc:spChg chg="mod">
          <ac:chgData name="Giovanni Bassi" userId="0bc18255a2ec8fd0" providerId="LiveId" clId="{0D76901E-FBA4-4C65-B313-7DFE2962C169}" dt="2020-11-12T00:44:42.241" v="109" actId="20577"/>
          <ac:spMkLst>
            <pc:docMk/>
            <pc:sldMk cId="2522476266" sldId="526"/>
            <ac:spMk id="4" creationId="{A8DE9D6F-21DB-4EA4-99CB-4158600856F0}"/>
          </ac:spMkLst>
        </pc:spChg>
      </pc:sldChg>
      <pc:sldChg chg="modSp del mod modShow">
        <pc:chgData name="Giovanni Bassi" userId="0bc18255a2ec8fd0" providerId="LiveId" clId="{0D76901E-FBA4-4C65-B313-7DFE2962C169}" dt="2020-11-16T19:54:56.685" v="257" actId="47"/>
        <pc:sldMkLst>
          <pc:docMk/>
          <pc:sldMk cId="558436367" sldId="529"/>
        </pc:sldMkLst>
        <pc:spChg chg="mod">
          <ac:chgData name="Giovanni Bassi" userId="0bc18255a2ec8fd0" providerId="LiveId" clId="{0D76901E-FBA4-4C65-B313-7DFE2962C169}" dt="2020-11-12T01:26:00.713" v="202" actId="20577"/>
          <ac:spMkLst>
            <pc:docMk/>
            <pc:sldMk cId="558436367" sldId="529"/>
            <ac:spMk id="2" creationId="{00000000-0000-0000-0000-000000000000}"/>
          </ac:spMkLst>
        </pc:spChg>
      </pc:sldChg>
      <pc:sldChg chg="modSp mod">
        <pc:chgData name="Giovanni Bassi" userId="0bc18255a2ec8fd0" providerId="LiveId" clId="{0D76901E-FBA4-4C65-B313-7DFE2962C169}" dt="2020-11-12T00:43:18.959" v="73" actId="20577"/>
        <pc:sldMkLst>
          <pc:docMk/>
          <pc:sldMk cId="3819995338" sldId="531"/>
        </pc:sldMkLst>
        <pc:spChg chg="mod">
          <ac:chgData name="Giovanni Bassi" userId="0bc18255a2ec8fd0" providerId="LiveId" clId="{0D76901E-FBA4-4C65-B313-7DFE2962C169}" dt="2020-11-12T00:43:18.959" v="73" actId="20577"/>
          <ac:spMkLst>
            <pc:docMk/>
            <pc:sldMk cId="3819995338" sldId="531"/>
            <ac:spMk id="4" creationId="{31F770FB-2F55-4662-AF3B-511A384E82B7}"/>
          </ac:spMkLst>
        </pc:spChg>
      </pc:sldChg>
      <pc:sldChg chg="del mod modShow">
        <pc:chgData name="Giovanni Bassi" userId="0bc18255a2ec8fd0" providerId="LiveId" clId="{0D76901E-FBA4-4C65-B313-7DFE2962C169}" dt="2020-11-16T19:54:55.836" v="256" actId="47"/>
        <pc:sldMkLst>
          <pc:docMk/>
          <pc:sldMk cId="2738242631" sldId="532"/>
        </pc:sldMkLst>
      </pc:sldChg>
      <pc:sldChg chg="modSp del mod modShow">
        <pc:chgData name="Giovanni Bassi" userId="0bc18255a2ec8fd0" providerId="LiveId" clId="{0D76901E-FBA4-4C65-B313-7DFE2962C169}" dt="2020-11-16T19:54:53.447" v="255" actId="47"/>
        <pc:sldMkLst>
          <pc:docMk/>
          <pc:sldMk cId="1009984892" sldId="533"/>
        </pc:sldMkLst>
        <pc:spChg chg="mod">
          <ac:chgData name="Giovanni Bassi" userId="0bc18255a2ec8fd0" providerId="LiveId" clId="{0D76901E-FBA4-4C65-B313-7DFE2962C169}" dt="2020-11-12T00:44:30.330" v="108" actId="20577"/>
          <ac:spMkLst>
            <pc:docMk/>
            <pc:sldMk cId="1009984892" sldId="533"/>
            <ac:spMk id="4" creationId="{31F770FB-2F55-4662-AF3B-511A384E82B7}"/>
          </ac:spMkLst>
        </pc:spChg>
      </pc:sldChg>
      <pc:sldChg chg="del">
        <pc:chgData name="Giovanni Bassi" userId="0bc18255a2ec8fd0" providerId="LiveId" clId="{0D76901E-FBA4-4C65-B313-7DFE2962C169}" dt="2020-11-16T19:54:35.424" v="248" actId="47"/>
        <pc:sldMkLst>
          <pc:docMk/>
          <pc:sldMk cId="1692854185" sldId="540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3900672765" sldId="541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2337060805" sldId="542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3050619368" sldId="543"/>
        </pc:sldMkLst>
      </pc:sldChg>
      <pc:sldChg chg="ord">
        <pc:chgData name="Giovanni Bassi" userId="0bc18255a2ec8fd0" providerId="LiveId" clId="{0D76901E-FBA4-4C65-B313-7DFE2962C169}" dt="2020-11-12T01:27:08.110" v="205"/>
        <pc:sldMkLst>
          <pc:docMk/>
          <pc:sldMk cId="1856698366" sldId="544"/>
        </pc:sldMkLst>
      </pc:sldChg>
      <pc:sldChg chg="modSp mod">
        <pc:chgData name="Giovanni Bassi" userId="0bc18255a2ec8fd0" providerId="LiveId" clId="{0D76901E-FBA4-4C65-B313-7DFE2962C169}" dt="2020-11-12T00:41:49.880" v="61" actId="20577"/>
        <pc:sldMkLst>
          <pc:docMk/>
          <pc:sldMk cId="3874009878" sldId="545"/>
        </pc:sldMkLst>
        <pc:spChg chg="mod">
          <ac:chgData name="Giovanni Bassi" userId="0bc18255a2ec8fd0" providerId="LiveId" clId="{0D76901E-FBA4-4C65-B313-7DFE2962C169}" dt="2020-11-12T00:41:49.880" v="61" actId="20577"/>
          <ac:spMkLst>
            <pc:docMk/>
            <pc:sldMk cId="3874009878" sldId="545"/>
            <ac:spMk id="4" creationId="{31F770FB-2F55-4662-AF3B-511A384E82B7}"/>
          </ac:spMkLst>
        </pc:spChg>
      </pc:sldChg>
      <pc:sldChg chg="del mod modShow">
        <pc:chgData name="Giovanni Bassi" userId="0bc18255a2ec8fd0" providerId="LiveId" clId="{0D76901E-FBA4-4C65-B313-7DFE2962C169}" dt="2020-11-16T19:54:45.692" v="252" actId="47"/>
        <pc:sldMkLst>
          <pc:docMk/>
          <pc:sldMk cId="4057289868" sldId="548"/>
        </pc:sldMkLst>
      </pc:sldChg>
      <pc:sldChg chg="modNotesTx">
        <pc:chgData name="Giovanni Bassi" userId="0bc18255a2ec8fd0" providerId="LiveId" clId="{0D76901E-FBA4-4C65-B313-7DFE2962C169}" dt="2020-11-16T19:54:43.703" v="251" actId="6549"/>
        <pc:sldMkLst>
          <pc:docMk/>
          <pc:sldMk cId="3397193789" sldId="549"/>
        </pc:sldMkLst>
      </pc:sldChg>
      <pc:sldChg chg="del mod ord modShow">
        <pc:chgData name="Giovanni Bassi" userId="0bc18255a2ec8fd0" providerId="LiveId" clId="{0D76901E-FBA4-4C65-B313-7DFE2962C169}" dt="2020-11-16T19:54:38.361" v="249" actId="47"/>
        <pc:sldMkLst>
          <pc:docMk/>
          <pc:sldMk cId="112576962" sldId="550"/>
        </pc:sldMkLst>
      </pc:sldChg>
      <pc:sldChg chg="modNotesTx">
        <pc:chgData name="Giovanni Bassi" userId="0bc18255a2ec8fd0" providerId="LiveId" clId="{0D76901E-FBA4-4C65-B313-7DFE2962C169}" dt="2020-11-16T19:54:41.233" v="250" actId="6549"/>
        <pc:sldMkLst>
          <pc:docMk/>
          <pc:sldMk cId="971424899" sldId="551"/>
        </pc:sldMkLst>
      </pc:sldChg>
      <pc:sldChg chg="del mod modShow">
        <pc:chgData name="Giovanni Bassi" userId="0bc18255a2ec8fd0" providerId="LiveId" clId="{0D76901E-FBA4-4C65-B313-7DFE2962C169}" dt="2020-11-16T19:54:47.083" v="253" actId="47"/>
        <pc:sldMkLst>
          <pc:docMk/>
          <pc:sldMk cId="459581980" sldId="552"/>
        </pc:sldMkLst>
      </pc:sldChg>
      <pc:sldChg chg="modSp mod">
        <pc:chgData name="Giovanni Bassi" userId="0bc18255a2ec8fd0" providerId="LiveId" clId="{0D76901E-FBA4-4C65-B313-7DFE2962C169}" dt="2020-11-12T00:42:47.055" v="62" actId="33524"/>
        <pc:sldMkLst>
          <pc:docMk/>
          <pc:sldMk cId="3013944430" sldId="558"/>
        </pc:sldMkLst>
        <pc:spChg chg="mod">
          <ac:chgData name="Giovanni Bassi" userId="0bc18255a2ec8fd0" providerId="LiveId" clId="{0D76901E-FBA4-4C65-B313-7DFE2962C169}" dt="2020-11-12T00:42:47.055" v="62" actId="33524"/>
          <ac:spMkLst>
            <pc:docMk/>
            <pc:sldMk cId="3013944430" sldId="558"/>
            <ac:spMk id="4" creationId="{31F770FB-2F55-4662-AF3B-511A384E82B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de https://www.freepik.com/free-icon/pdb-file-format-symbol_742252.htm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5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de https://www.freepik.com/free-icon/pdb-file-format-symbol_742252.htm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2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0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9074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437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4779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7523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7359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36012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16551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600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86083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97421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04915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88139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060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4547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86738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09841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8" r:id="rId28"/>
    <p:sldLayoutId id="214748371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7.png"/><Relationship Id="rId7" Type="http://schemas.openxmlformats.org/officeDocument/2006/relationships/slide" Target="slide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windbgpreview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ymbolsource.org/" TargetMode="External"/><Relationship Id="rId2" Type="http://schemas.openxmlformats.org/officeDocument/2006/relationships/hyperlink" Target="https://msdl.microsoft.com/download/symb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uget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rashdiag2" TargetMode="External"/><Relationship Id="rId2" Type="http://schemas.openxmlformats.org/officeDocument/2006/relationships/hyperlink" Target="https://bit.ly/dump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ysinternals.com/" TargetMode="External"/><Relationship Id="rId4" Type="http://schemas.openxmlformats.org/officeDocument/2006/relationships/hyperlink" Target="http://bit.ly/windbgprevie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Analyzing memory dumps of .NET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Giovanni Bassi</a:t>
            </a:r>
          </a:p>
          <a:p>
            <a:r>
              <a:rPr lang="en-US" noProof="0" dirty="0"/>
              <a:t>      @giovannibassi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D95B3-DFBB-4549-9202-F49EA0F5A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058" y="5066199"/>
            <a:ext cx="359889" cy="3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FD3B3-61BA-4987-86FD-E62B562B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8" b="16401"/>
          <a:stretch/>
        </p:blipFill>
        <p:spPr>
          <a:xfrm>
            <a:off x="1007435" y="1412776"/>
            <a:ext cx="9867072" cy="50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6D35B-E9D5-4CD2-B7E6-ADD8455A2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8" b="16401"/>
          <a:stretch/>
        </p:blipFill>
        <p:spPr>
          <a:xfrm>
            <a:off x="1007435" y="1412776"/>
            <a:ext cx="9867072" cy="50597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0894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FD3B3-61BA-4987-86FD-E62B562B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" t="59021" r="35780" b="16401"/>
          <a:stretch/>
        </p:blipFill>
        <p:spPr>
          <a:xfrm>
            <a:off x="431371" y="2180862"/>
            <a:ext cx="10568580" cy="2903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23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Downloading symbols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3BA66-20CD-49C7-B1AE-C04A04C6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9" r="6994" b="30400"/>
          <a:stretch/>
        </p:blipFill>
        <p:spPr>
          <a:xfrm>
            <a:off x="719403" y="1604798"/>
            <a:ext cx="10536183" cy="4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Downloading symbols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3BA66-20CD-49C7-B1AE-C04A04C6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9" r="6994" b="30400"/>
          <a:stretch/>
        </p:blipFill>
        <p:spPr>
          <a:xfrm>
            <a:off x="719403" y="1604798"/>
            <a:ext cx="10536183" cy="4675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D15D1-3C46-45E5-ACD7-49D0BE6C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t="52856" r="61961" b="36237"/>
          <a:stretch/>
        </p:blipFill>
        <p:spPr>
          <a:xfrm>
            <a:off x="2159563" y="3140968"/>
            <a:ext cx="7339483" cy="153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833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25"/>
            <a:ext cx="10938378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E86E7-3785-4247-9DBA-254A4F4C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50" y="1750609"/>
            <a:ext cx="10938379" cy="4704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1E5679-AFFC-4F39-9AAC-C916482755DF}"/>
              </a:ext>
            </a:extLst>
          </p:cNvPr>
          <p:cNvSpPr/>
          <p:nvPr/>
        </p:nvSpPr>
        <p:spPr bwMode="auto">
          <a:xfrm>
            <a:off x="8388412" y="4552935"/>
            <a:ext cx="3168352" cy="1824203"/>
          </a:xfrm>
          <a:prstGeom prst="roundRect">
            <a:avLst/>
          </a:prstGeom>
          <a:solidFill>
            <a:srgbClr val="FFC000">
              <a:alpha val="4588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32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7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1345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CA44C-86BD-451B-B88A-F34DAF98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3" y="1554084"/>
            <a:ext cx="10829295" cy="5052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1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1345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987BA-88D3-44F3-901C-E45E3C24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012"/>
            <a:ext cx="10443396" cy="5150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06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2787" cy="1325563"/>
          </a:xfrm>
        </p:spPr>
        <p:txBody>
          <a:bodyPr/>
          <a:lstStyle/>
          <a:p>
            <a:r>
              <a:rPr lang="en-US" noProof="0" dirty="0"/>
              <a:t>Creating a dump from 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2FA0E-DDF5-400C-8606-AFC97100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3" y="1492439"/>
            <a:ext cx="8150965" cy="511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69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D93A7-EEDA-4548-B705-B7265D0E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Crash </a:t>
            </a:r>
            <a:r>
              <a:rPr lang="en-US" noProof="0" dirty="0" err="1"/>
              <a:t>Diagnoser</a:t>
            </a:r>
            <a:r>
              <a:rPr lang="en-US" noProof="0" dirty="0"/>
              <a:t> extensions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50E12-0937-41B7-B571-FCF163770722}"/>
              </a:ext>
            </a:extLst>
          </p:cNvPr>
          <p:cNvSpPr/>
          <p:nvPr/>
        </p:nvSpPr>
        <p:spPr>
          <a:xfrm>
            <a:off x="4847861" y="6105684"/>
            <a:ext cx="72008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strike="sngStrike" dirty="0"/>
              <a:t>https://www.siteextensions.net/packages/crashdiag/</a:t>
            </a:r>
            <a:br>
              <a:rPr lang="en-US" sz="2133" strike="sngStrike" dirty="0"/>
            </a:br>
            <a:r>
              <a:rPr lang="en-US" sz="2133" dirty="0"/>
              <a:t>https://www.nuget.org/packages/crashdiag/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556B4-918D-465C-B5B8-63E94A20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311559"/>
            <a:ext cx="7118575" cy="48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3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472680D-BEA5-483F-B5A3-88244C54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2" y="1352335"/>
            <a:ext cx="4697941" cy="46979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59B803-9976-43AE-8E16-D83EB34287AC}"/>
              </a:ext>
            </a:extLst>
          </p:cNvPr>
          <p:cNvSpPr txBox="1">
            <a:spLocks/>
          </p:cNvSpPr>
          <p:nvPr/>
        </p:nvSpPr>
        <p:spPr>
          <a:xfrm>
            <a:off x="1295467" y="2979168"/>
            <a:ext cx="3620835" cy="899665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5867" b="1" dirty="0" err="1"/>
              <a:t>WinDbg</a:t>
            </a:r>
            <a:endParaRPr lang="pt-BR" sz="5867" b="1" dirty="0"/>
          </a:p>
        </p:txBody>
      </p:sp>
    </p:spTree>
    <p:extLst>
      <p:ext uri="{BB962C8B-B14F-4D97-AF65-F5344CB8AC3E}">
        <p14:creationId xmlns:p14="http://schemas.microsoft.com/office/powerpoint/2010/main" val="68702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FFB231-E6BD-4CCF-A6B6-4969DBC2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71A9812-E83B-485F-AFE2-EE5D4451E3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734970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9875F5EE-0D31-4C84-AAF7-AAEECC493203}">
                    <psuz:zmPr id="{367EDD8B-6A6E-4680-BC1E-B3D8F8EDF4A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455F45-5CCC-48E3-BE84-D4B550E1CD5C}">
                    <psuz:zmPr id="{79D2861A-263A-45FF-9C55-50C68A1EE39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B8BEEB2-9FFA-44C3-9BE1-9B866BE8AFE9}">
                    <psuz:zmPr id="{2503A81D-B34D-4A48-A41F-E84A3494003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D3EA6EF-1170-4F33-A611-082A86DC4B6D}">
                    <psuz:zmPr id="{03AA47AE-F469-482A-BD4B-E2222141256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71A9812-E83B-485F-AFE2-EE5D4451E3D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09744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Analyzing memory dumps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This analysis, in Windows, is historically made with WinDbg</a:t>
            </a:r>
          </a:p>
          <a:p>
            <a:endParaRPr lang="en-US" dirty="0"/>
          </a:p>
          <a:p>
            <a:r>
              <a:rPr lang="en-US" dirty="0"/>
              <a:t>WinDbg is an old, complex, non intuitive, advanced tool, but very powerful</a:t>
            </a:r>
          </a:p>
          <a:p>
            <a:endParaRPr lang="en-US" dirty="0"/>
          </a:p>
          <a:p>
            <a:r>
              <a:rPr lang="en-US" dirty="0"/>
              <a:t>It is now available on the Windows Store, in a preview which is more modern and easier to use: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bit.ly/windbgpreview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7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dotnet dump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.NET dump is a new tool that works only with .NET Core (and .NET), that allows to create and analyze dumps</a:t>
            </a:r>
          </a:p>
          <a:p>
            <a:endParaRPr lang="en-US" dirty="0"/>
          </a:p>
          <a:p>
            <a:r>
              <a:rPr lang="en-US" dirty="0"/>
              <a:t>Dumps can be created in one </a:t>
            </a:r>
            <a:r>
              <a:rPr lang="en-US" dirty="0" err="1"/>
              <a:t>plataform</a:t>
            </a:r>
            <a:r>
              <a:rPr lang="en-US" dirty="0"/>
              <a:t> and analyzed in another (Linux, Windows, Mac)</a:t>
            </a:r>
          </a:p>
          <a:p>
            <a:endParaRPr lang="en-US" dirty="0"/>
          </a:p>
          <a:p>
            <a:r>
              <a:rPr lang="en-US" dirty="0"/>
              <a:t>Dumps can be created with `dotnet dump` and analyzed on WinDbg</a:t>
            </a:r>
          </a:p>
        </p:txBody>
      </p:sp>
    </p:spTree>
    <p:extLst>
      <p:ext uri="{BB962C8B-B14F-4D97-AF65-F5344CB8AC3E}">
        <p14:creationId xmlns:p14="http://schemas.microsoft.com/office/powerpoint/2010/main" val="387400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dotnet </a:t>
            </a:r>
            <a:r>
              <a:rPr lang="en-US" noProof="0" dirty="0" err="1"/>
              <a:t>gcdump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Generates a dump file that is used to generate a report or open in </a:t>
            </a:r>
            <a:r>
              <a:rPr lang="en-US" dirty="0" err="1"/>
              <a:t>PerfView</a:t>
            </a:r>
            <a:r>
              <a:rPr lang="en-US" dirty="0"/>
              <a:t> or Visual Studio</a:t>
            </a:r>
          </a:p>
          <a:p>
            <a:endParaRPr lang="en-US" dirty="0"/>
          </a:p>
          <a:p>
            <a:r>
              <a:rPr lang="en-US" dirty="0"/>
              <a:t>Easier to use than usual dump analysis</a:t>
            </a:r>
          </a:p>
          <a:p>
            <a:endParaRPr lang="en-US" dirty="0"/>
          </a:p>
          <a:p>
            <a:r>
              <a:rPr lang="en-US" dirty="0"/>
              <a:t>Dumps are not compatible with usual memory analysis tools</a:t>
            </a:r>
          </a:p>
          <a:p>
            <a:endParaRPr lang="en-US" dirty="0"/>
          </a:p>
          <a:p>
            <a:r>
              <a:rPr lang="en-US" dirty="0"/>
              <a:t>Only available for .NET Core 3.1+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15031-B871-4471-BDA2-57C710500660}"/>
              </a:ext>
            </a:extLst>
          </p:cNvPr>
          <p:cNvSpPr txBox="1"/>
          <p:nvPr/>
        </p:nvSpPr>
        <p:spPr>
          <a:xfrm>
            <a:off x="4210519" y="6372676"/>
            <a:ext cx="7897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https://devblogs.microsoft.com/dotnet/collecting-and-analyzing-memory-dumps/</a:t>
            </a:r>
          </a:p>
        </p:txBody>
      </p:sp>
    </p:spTree>
    <p:extLst>
      <p:ext uri="{BB962C8B-B14F-4D97-AF65-F5344CB8AC3E}">
        <p14:creationId xmlns:p14="http://schemas.microsoft.com/office/powerpoint/2010/main" val="348705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59B803-9976-43AE-8E16-D83EB34287AC}"/>
              </a:ext>
            </a:extLst>
          </p:cNvPr>
          <p:cNvSpPr txBox="1">
            <a:spLocks/>
          </p:cNvSpPr>
          <p:nvPr/>
        </p:nvSpPr>
        <p:spPr>
          <a:xfrm>
            <a:off x="6987667" y="2852937"/>
            <a:ext cx="3620835" cy="899665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5867" b="1" dirty="0" err="1"/>
              <a:t>Symbols</a:t>
            </a:r>
            <a:endParaRPr lang="pt-BR" sz="5867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66123-6574-4450-899D-784C63BC82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99" y="1332002"/>
            <a:ext cx="4077149" cy="40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0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Symbols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Symbols connect memory dumps to code</a:t>
            </a:r>
          </a:p>
          <a:p>
            <a:endParaRPr lang="en-US" dirty="0"/>
          </a:p>
          <a:p>
            <a:r>
              <a:rPr lang="en-US" dirty="0"/>
              <a:t>There are app symbols and infrastructure symbols</a:t>
            </a:r>
          </a:p>
          <a:p>
            <a:endParaRPr lang="en-US" dirty="0"/>
          </a:p>
          <a:p>
            <a:r>
              <a:rPr lang="en-US" dirty="0"/>
              <a:t>Symbol servers are used to store symbols</a:t>
            </a:r>
          </a:p>
          <a:p>
            <a:endParaRPr lang="en-US" dirty="0"/>
          </a:p>
          <a:p>
            <a:r>
              <a:rPr lang="en-US" dirty="0"/>
              <a:t>Symbols take a while to download</a:t>
            </a:r>
          </a:p>
        </p:txBody>
      </p:sp>
    </p:spTree>
    <p:extLst>
      <p:ext uri="{BB962C8B-B14F-4D97-AF65-F5344CB8AC3E}">
        <p14:creationId xmlns:p14="http://schemas.microsoft.com/office/powerpoint/2010/main" val="3449513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Downloading symbols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WinDbg can download the symbols it needs</a:t>
            </a:r>
          </a:p>
          <a:p>
            <a:endParaRPr lang="en-US" dirty="0"/>
          </a:p>
          <a:p>
            <a:r>
              <a:rPr lang="en-US" dirty="0"/>
              <a:t>When using dotnet-dump you can use dotnet-symbol to download the symbols before starting the analysis session</a:t>
            </a:r>
          </a:p>
        </p:txBody>
      </p:sp>
    </p:spTree>
    <p:extLst>
      <p:ext uri="{BB962C8B-B14F-4D97-AF65-F5344CB8AC3E}">
        <p14:creationId xmlns:p14="http://schemas.microsoft.com/office/powerpoint/2010/main" val="301394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Public symbols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Microsoft offers a symbols server where it hosts symbols for a lot of its products:</a:t>
            </a:r>
          </a:p>
          <a:p>
            <a:pPr lvl="1"/>
            <a:r>
              <a:rPr lang="en-US" dirty="0">
                <a:hlinkClick r:id="rId2"/>
              </a:rPr>
              <a:t>https://msdl.microsoft.com/download/symbols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public symbol hosting there is also </a:t>
            </a:r>
            <a:r>
              <a:rPr lang="en-US" dirty="0">
                <a:hlinkClick r:id="rId3"/>
              </a:rPr>
              <a:t>SymbolSource.org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Nuget.org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private symbols there is Azure DevOps, </a:t>
            </a:r>
            <a:r>
              <a:rPr lang="en-US" dirty="0" err="1"/>
              <a:t>MyGet</a:t>
            </a:r>
            <a:r>
              <a:rPr lang="en-US" dirty="0"/>
              <a:t>, shared network folders and many other options</a:t>
            </a:r>
          </a:p>
        </p:txBody>
      </p:sp>
    </p:spTree>
    <p:extLst>
      <p:ext uri="{BB962C8B-B14F-4D97-AF65-F5344CB8AC3E}">
        <p14:creationId xmlns:p14="http://schemas.microsoft.com/office/powerpoint/2010/main" val="3819995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Private symbols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It is very important to store symbols, or it won’t be possible to effectively analyze dumps</a:t>
            </a:r>
          </a:p>
          <a:p>
            <a:endParaRPr lang="en-US" dirty="0"/>
          </a:p>
          <a:p>
            <a:r>
              <a:rPr lang="en-US" dirty="0"/>
              <a:t>Use continuous integration and a Symbol Server for your symbols</a:t>
            </a:r>
          </a:p>
          <a:p>
            <a:pPr lvl="1"/>
            <a:r>
              <a:rPr lang="en-US" dirty="0"/>
              <a:t>By default Visual Studio also publishes symbols</a:t>
            </a:r>
          </a:p>
          <a:p>
            <a:pPr lvl="1"/>
            <a:r>
              <a:rPr lang="en-US" dirty="0"/>
              <a:t>Azure DevOps offers a way to store symbols</a:t>
            </a:r>
          </a:p>
          <a:p>
            <a:endParaRPr lang="en-US" dirty="0"/>
          </a:p>
          <a:p>
            <a:r>
              <a:rPr lang="en-US" dirty="0"/>
              <a:t>It is possible to download symbols from 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1752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D1A12F3-3F33-4DA3-8D29-F94DED6CE1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701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59B803-9976-43AE-8E16-D83EB34287AC}"/>
              </a:ext>
            </a:extLst>
          </p:cNvPr>
          <p:cNvSpPr txBox="1">
            <a:spLocks/>
          </p:cNvSpPr>
          <p:nvPr/>
        </p:nvSpPr>
        <p:spPr>
          <a:xfrm>
            <a:off x="9168342" y="2756926"/>
            <a:ext cx="3072341" cy="899665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5867" b="1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03224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Memory Leak</a:t>
            </a:r>
          </a:p>
          <a:p>
            <a:r>
              <a:rPr lang="en-US" noProof="0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3971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9F23B3-47E4-4BEE-9B9A-5358AB2F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02D771-E4AF-411E-9375-13E0A0A7FCE8}"/>
              </a:ext>
            </a:extLst>
          </p:cNvPr>
          <p:cNvSpPr txBox="1">
            <a:spLocks/>
          </p:cNvSpPr>
          <p:nvPr/>
        </p:nvSpPr>
        <p:spPr>
          <a:xfrm>
            <a:off x="3791744" y="2660916"/>
            <a:ext cx="3620835" cy="899665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7200" b="1" dirty="0" err="1">
                <a:solidFill>
                  <a:schemeClr val="tx1"/>
                </a:solidFill>
              </a:rPr>
              <a:t>Dump</a:t>
            </a:r>
            <a:endParaRPr lang="pt-BR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5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dotnet dump</a:t>
            </a:r>
          </a:p>
        </p:txBody>
      </p:sp>
    </p:spTree>
    <p:extLst>
      <p:ext uri="{BB962C8B-B14F-4D97-AF65-F5344CB8AC3E}">
        <p14:creationId xmlns:p14="http://schemas.microsoft.com/office/powerpoint/2010/main" val="971424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dotnet-dump docs: </a:t>
            </a:r>
            <a:r>
              <a:rPr lang="en-US" dirty="0">
                <a:hlinkClick r:id="rId2"/>
              </a:rPr>
              <a:t>bit.ly/dumpdocs</a:t>
            </a:r>
            <a:endParaRPr lang="en-US" noProof="0" dirty="0"/>
          </a:p>
          <a:p>
            <a:endParaRPr lang="en-US" dirty="0"/>
          </a:p>
          <a:p>
            <a:r>
              <a:rPr lang="en-US" noProof="0" dirty="0"/>
              <a:t>Crash </a:t>
            </a:r>
            <a:r>
              <a:rPr lang="en-US" noProof="0" dirty="0" err="1"/>
              <a:t>Diagnoser</a:t>
            </a:r>
            <a:r>
              <a:rPr lang="en-US" noProof="0" dirty="0"/>
              <a:t>: </a:t>
            </a:r>
            <a:r>
              <a:rPr lang="en-US" noProof="0" dirty="0">
                <a:hlinkClick r:id="rId3"/>
              </a:rPr>
              <a:t>bit.ly/crashdiag2</a:t>
            </a:r>
            <a:endParaRPr lang="en-US" sz="2667" noProof="0" dirty="0"/>
          </a:p>
          <a:p>
            <a:endParaRPr lang="en-US" noProof="0" dirty="0"/>
          </a:p>
          <a:p>
            <a:r>
              <a:rPr lang="en-US" noProof="0" dirty="0"/>
              <a:t>WinDbg Preview: </a:t>
            </a:r>
            <a:r>
              <a:rPr lang="en-US" noProof="0" dirty="0">
                <a:hlinkClick r:id="rId4"/>
              </a:rPr>
              <a:t>bit.ly/</a:t>
            </a:r>
            <a:r>
              <a:rPr lang="en-US" noProof="0" dirty="0" err="1">
                <a:hlinkClick r:id="rId4"/>
              </a:rPr>
              <a:t>windbgpreview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 err="1"/>
              <a:t>Sysinternals</a:t>
            </a:r>
            <a:r>
              <a:rPr lang="en-US" noProof="0" dirty="0"/>
              <a:t>: </a:t>
            </a:r>
            <a:r>
              <a:rPr lang="en-US" noProof="0" dirty="0">
                <a:hlinkClick r:id="rId5"/>
              </a:rPr>
              <a:t>sysinternals.com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71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48D3F-1D81-452A-AF2B-7C4F1BA7C76A}"/>
              </a:ext>
            </a:extLst>
          </p:cNvPr>
          <p:cNvSpPr txBox="1"/>
          <p:nvPr/>
        </p:nvSpPr>
        <p:spPr>
          <a:xfrm>
            <a:off x="58558" y="199313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pt-BR" sz="9600" b="1" spc="100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</a:t>
            </a:r>
            <a:r>
              <a:rPr lang="pt-BR" sz="9600" b="1" spc="1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F297E1-80FB-4886-895B-17DE2601CAC0}"/>
              </a:ext>
            </a:extLst>
          </p:cNvPr>
          <p:cNvGrpSpPr/>
          <p:nvPr/>
        </p:nvGrpSpPr>
        <p:grpSpPr>
          <a:xfrm>
            <a:off x="92342" y="6232897"/>
            <a:ext cx="3537738" cy="670147"/>
            <a:chOff x="191440" y="6187853"/>
            <a:chExt cx="3537738" cy="670147"/>
          </a:xfrm>
        </p:grpSpPr>
        <p:sp>
          <p:nvSpPr>
            <p:cNvPr id="6" name="Content Placeholder 3">
              <a:extLst>
                <a:ext uri="{FF2B5EF4-FFF2-40B4-BE49-F238E27FC236}">
                  <a16:creationId xmlns:a16="http://schemas.microsoft.com/office/drawing/2014/main" id="{6ACA9162-A7B5-4EBC-973A-BBF79A61EA48}"/>
                </a:ext>
              </a:extLst>
            </p:cNvPr>
            <p:cNvSpPr txBox="1">
              <a:spLocks/>
            </p:cNvSpPr>
            <p:nvPr/>
          </p:nvSpPr>
          <p:spPr>
            <a:xfrm>
              <a:off x="369376" y="6187853"/>
              <a:ext cx="3359802" cy="670147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600" dirty="0"/>
                <a:t>@giovannibassi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9EAD81-E327-4442-B9AA-4132F15A0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40" y="6187853"/>
              <a:ext cx="563808" cy="563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257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1329FE1-7205-4B2A-8A61-5357D762D302}"/>
              </a:ext>
            </a:extLst>
          </p:cNvPr>
          <p:cNvSpPr txBox="1">
            <a:spLocks/>
          </p:cNvSpPr>
          <p:nvPr/>
        </p:nvSpPr>
        <p:spPr>
          <a:xfrm>
            <a:off x="1095436" y="5446491"/>
            <a:ext cx="3359802" cy="67014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@giovannibassi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227EF-70B3-46B5-AD28-A1EE40370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00" y="5446491"/>
            <a:ext cx="563808" cy="5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Production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Memory leak</a:t>
            </a:r>
          </a:p>
          <a:p>
            <a:endParaRPr lang="en-US" noProof="0" dirty="0"/>
          </a:p>
          <a:p>
            <a:r>
              <a:rPr lang="en-US" noProof="0" dirty="0"/>
              <a:t>High CPU demand</a:t>
            </a:r>
          </a:p>
          <a:p>
            <a:endParaRPr lang="en-US" noProof="0" dirty="0"/>
          </a:p>
          <a:p>
            <a:r>
              <a:rPr lang="en-US" noProof="0" dirty="0"/>
              <a:t>Constant crashes</a:t>
            </a:r>
          </a:p>
          <a:p>
            <a:endParaRPr lang="en-US" noProof="0" dirty="0"/>
          </a:p>
          <a:p>
            <a:r>
              <a:rPr lang="en-US" noProof="0" dirty="0"/>
              <a:t>And we can’t repro them!</a:t>
            </a:r>
          </a:p>
        </p:txBody>
      </p:sp>
    </p:spTree>
    <p:extLst>
      <p:ext uri="{BB962C8B-B14F-4D97-AF65-F5344CB8AC3E}">
        <p14:creationId xmlns:p14="http://schemas.microsoft.com/office/powerpoint/2010/main" val="285977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Production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Memory leak</a:t>
            </a:r>
          </a:p>
          <a:p>
            <a:endParaRPr lang="en-US" noProof="0" dirty="0"/>
          </a:p>
          <a:p>
            <a:r>
              <a:rPr lang="en-US" noProof="0" dirty="0"/>
              <a:t>High CPU demand</a:t>
            </a:r>
          </a:p>
          <a:p>
            <a:endParaRPr lang="en-US" noProof="0" dirty="0"/>
          </a:p>
          <a:p>
            <a:r>
              <a:rPr lang="en-US" noProof="0" dirty="0"/>
              <a:t>Constant crashes</a:t>
            </a:r>
          </a:p>
          <a:p>
            <a:endParaRPr lang="en-US" noProof="0" dirty="0"/>
          </a:p>
          <a:p>
            <a:r>
              <a:rPr lang="en-US" noProof="0" dirty="0"/>
              <a:t>And we can’t repro them!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A506D-E176-4D58-AE4B-A302C2F8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27" y="249570"/>
            <a:ext cx="6572467" cy="63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5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It is not possible to debug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Restricted or inaccessible environment</a:t>
            </a:r>
          </a:p>
          <a:p>
            <a:endParaRPr lang="en-US" noProof="0" dirty="0"/>
          </a:p>
          <a:p>
            <a:r>
              <a:rPr lang="en-US" noProof="0" dirty="0"/>
              <a:t>Performance impact</a:t>
            </a:r>
          </a:p>
        </p:txBody>
      </p:sp>
    </p:spTree>
    <p:extLst>
      <p:ext uri="{BB962C8B-B14F-4D97-AF65-F5344CB8AC3E}">
        <p14:creationId xmlns:p14="http://schemas.microsoft.com/office/powerpoint/2010/main" val="11199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Memory dump to the rescue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Dumps are memory snapshots taken at some point in time</a:t>
            </a:r>
          </a:p>
          <a:p>
            <a:pPr lvl="1"/>
            <a:r>
              <a:rPr lang="en-US" noProof="0" dirty="0"/>
              <a:t>When you demand one</a:t>
            </a:r>
          </a:p>
          <a:p>
            <a:pPr lvl="1"/>
            <a:r>
              <a:rPr lang="en-US" noProof="0" dirty="0"/>
              <a:t>When the app crashed or hanged</a:t>
            </a:r>
          </a:p>
          <a:p>
            <a:pPr lvl="1"/>
            <a:endParaRPr lang="en-US" noProof="0" dirty="0"/>
          </a:p>
          <a:p>
            <a:r>
              <a:rPr lang="en-US" noProof="0" dirty="0"/>
              <a:t>Dumps bring along </a:t>
            </a:r>
            <a:r>
              <a:rPr lang="en-US" b="1" noProof="0" dirty="0"/>
              <a:t>all </a:t>
            </a:r>
            <a:r>
              <a:rPr lang="en-US" noProof="0" dirty="0"/>
              <a:t>application context</a:t>
            </a:r>
          </a:p>
          <a:p>
            <a:pPr lvl="1"/>
            <a:r>
              <a:rPr lang="en-US" noProof="0" dirty="0"/>
              <a:t>Environment variables</a:t>
            </a:r>
          </a:p>
          <a:p>
            <a:pPr lvl="1"/>
            <a:r>
              <a:rPr lang="en-US" noProof="0" dirty="0"/>
              <a:t>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36621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Memory dump to the rescue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Dumps are memory snapshots taken at some point in time</a:t>
            </a:r>
          </a:p>
          <a:p>
            <a:pPr lvl="1"/>
            <a:r>
              <a:rPr lang="en-US" noProof="0" dirty="0"/>
              <a:t>When you demand one</a:t>
            </a:r>
          </a:p>
          <a:p>
            <a:pPr lvl="1"/>
            <a:r>
              <a:rPr lang="en-US" noProof="0" dirty="0"/>
              <a:t>When the app crashed or hanged</a:t>
            </a:r>
          </a:p>
          <a:p>
            <a:pPr lvl="1"/>
            <a:endParaRPr lang="en-US" noProof="0" dirty="0"/>
          </a:p>
          <a:p>
            <a:r>
              <a:rPr lang="en-US" noProof="0" dirty="0"/>
              <a:t>Dumps bring along </a:t>
            </a:r>
            <a:r>
              <a:rPr lang="en-US" b="1" noProof="0" dirty="0"/>
              <a:t>all </a:t>
            </a:r>
            <a:r>
              <a:rPr lang="en-US" noProof="0" dirty="0"/>
              <a:t>application context</a:t>
            </a:r>
          </a:p>
          <a:p>
            <a:pPr lvl="1"/>
            <a:r>
              <a:rPr lang="en-US" noProof="0" dirty="0"/>
              <a:t>Environment variables</a:t>
            </a:r>
          </a:p>
          <a:p>
            <a:pPr lvl="1"/>
            <a:r>
              <a:rPr lang="en-US" noProof="0" dirty="0"/>
              <a:t>System information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9AC7C77-575F-43BE-9EEF-6A413F313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9" y="4101076"/>
            <a:ext cx="1675713" cy="14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5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Dump can be taken in various 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70FB-2F55-4662-AF3B-511A384E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sz="3733" noProof="0" dirty="0"/>
              <a:t>Task Manager</a:t>
            </a:r>
          </a:p>
          <a:p>
            <a:r>
              <a:rPr lang="en-US" sz="3733" noProof="0" dirty="0"/>
              <a:t>Process Explorer</a:t>
            </a:r>
          </a:p>
          <a:p>
            <a:r>
              <a:rPr lang="en-US" sz="3733" noProof="0" dirty="0" err="1"/>
              <a:t>ProcDump</a:t>
            </a:r>
            <a:endParaRPr lang="en-US" sz="3733" noProof="0" dirty="0"/>
          </a:p>
          <a:p>
            <a:r>
              <a:rPr lang="en-US" sz="3733" noProof="0" dirty="0"/>
              <a:t>Visual Studio</a:t>
            </a:r>
          </a:p>
          <a:p>
            <a:r>
              <a:rPr lang="en-US" sz="3733" noProof="0" dirty="0" err="1"/>
              <a:t>ADPlus</a:t>
            </a:r>
            <a:endParaRPr lang="en-US" sz="3733" noProof="0" dirty="0"/>
          </a:p>
          <a:p>
            <a:r>
              <a:rPr lang="en-US" sz="3733" dirty="0"/>
              <a:t>d</a:t>
            </a:r>
            <a:r>
              <a:rPr lang="en-US" sz="3733" noProof="0" dirty="0" err="1"/>
              <a:t>otnet</a:t>
            </a:r>
            <a:r>
              <a:rPr lang="en-US" sz="3733" noProof="0" dirty="0"/>
              <a:t>-dump</a:t>
            </a:r>
          </a:p>
          <a:p>
            <a:r>
              <a:rPr lang="en-US" sz="3733" noProof="0" dirty="0"/>
              <a:t>dotnet-</a:t>
            </a:r>
            <a:r>
              <a:rPr lang="en-US" sz="3733" noProof="0" dirty="0" err="1"/>
              <a:t>gcdump</a:t>
            </a:r>
            <a:endParaRPr lang="en-US" sz="3733" noProof="0" dirty="0"/>
          </a:p>
          <a:p>
            <a:endParaRPr lang="en-US" sz="3733" noProof="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37521-D8C1-4F6B-BDCB-F0ACDBFA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68" y="2234664"/>
            <a:ext cx="62484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D2598-2024-4B03-938B-9DC3C511D838}"/>
              </a:ext>
            </a:extLst>
          </p:cNvPr>
          <p:cNvSpPr txBox="1"/>
          <p:nvPr/>
        </p:nvSpPr>
        <p:spPr>
          <a:xfrm>
            <a:off x="3955319" y="4755132"/>
            <a:ext cx="1171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Segoe UI Light"/>
              </a:rPr>
              <a:t>new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725489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646</Words>
  <Application>Microsoft Office PowerPoint</Application>
  <PresentationFormat>Widescreen</PresentationFormat>
  <Paragraphs>132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Roboto</vt:lpstr>
      <vt:lpstr>Consolas</vt:lpstr>
      <vt:lpstr>Calibri Light</vt:lpstr>
      <vt:lpstr>Calibri</vt:lpstr>
      <vt:lpstr>Open Sans</vt:lpstr>
      <vt:lpstr>Segoe UI Light</vt:lpstr>
      <vt:lpstr>Arial</vt:lpstr>
      <vt:lpstr>1_Office Theme</vt:lpstr>
      <vt:lpstr>3_Office Theme</vt:lpstr>
      <vt:lpstr>2_Office Theme</vt:lpstr>
      <vt:lpstr>Analyzing memory dumps of .NET applications</vt:lpstr>
      <vt:lpstr>Agenda</vt:lpstr>
      <vt:lpstr>PowerPoint Presentation</vt:lpstr>
      <vt:lpstr>Production problem</vt:lpstr>
      <vt:lpstr>Production problem</vt:lpstr>
      <vt:lpstr>It is not possible to debug</vt:lpstr>
      <vt:lpstr>Memory dump to the rescue</vt:lpstr>
      <vt:lpstr>Memory dump to the rescue</vt:lpstr>
      <vt:lpstr>Dump can be taken in various ways</vt:lpstr>
      <vt:lpstr>Creating a dump from Azure App Service</vt:lpstr>
      <vt:lpstr>Creating a dump from Azure App Service</vt:lpstr>
      <vt:lpstr>Downloading symbols</vt:lpstr>
      <vt:lpstr>Downloading symbols</vt:lpstr>
      <vt:lpstr>Creating a dump from Azure App Service</vt:lpstr>
      <vt:lpstr>Creating a dump from Azure App Service</vt:lpstr>
      <vt:lpstr>Creating a dump from Azure App Service</vt:lpstr>
      <vt:lpstr>Creating a dump from Azure App Service</vt:lpstr>
      <vt:lpstr>Crash Diagnoser extensions</vt:lpstr>
      <vt:lpstr>PowerPoint Presentation</vt:lpstr>
      <vt:lpstr>Analyzing memory dumps</vt:lpstr>
      <vt:lpstr>dotnet dump</vt:lpstr>
      <vt:lpstr>dotnet gcdump</vt:lpstr>
      <vt:lpstr>PowerPoint Presentation</vt:lpstr>
      <vt:lpstr>Symbols</vt:lpstr>
      <vt:lpstr>Downloading symbols</vt:lpstr>
      <vt:lpstr>Public symbols</vt:lpstr>
      <vt:lpstr>Private symbols</vt:lpstr>
      <vt:lpstr>PowerPoint Presentation</vt:lpstr>
      <vt:lpstr>Demo</vt:lpstr>
      <vt:lpstr>Demo</vt:lpstr>
      <vt:lpstr>References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Giovanni Bassi</cp:lastModifiedBy>
  <cp:revision>27</cp:revision>
  <dcterms:created xsi:type="dcterms:W3CDTF">2020-08-18T20:47:27Z</dcterms:created>
  <dcterms:modified xsi:type="dcterms:W3CDTF">2020-11-16T19:55:33Z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